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A9EB"/>
    <a:srgbClr val="04C5EC"/>
    <a:srgbClr val="07D3E9"/>
    <a:srgbClr val="CDE5E7"/>
    <a:srgbClr val="AFDBE1"/>
    <a:srgbClr val="ABD4E5"/>
    <a:srgbClr val="FEF4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40D29-C255-4EF7-955D-610629E190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331353-0E30-47B4-84FD-837F34CB7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BC894-DA71-4D0C-9C46-91FBF3712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AB661-6972-4845-8FD0-A8C7E6D4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C8D95-87BD-4D2A-9A37-45178CD03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31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AE4DF-97D9-4C26-96DC-282DA765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31210-ABD6-4D6E-84FD-D36F5D0B9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63954-276C-4AAE-904A-12AFB706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916C1-9E1C-47BF-A2BC-66E95906E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FF02C-E294-4529-B5B8-12FCD9B00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70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697FE-0ABF-47A9-8777-C897BC8DD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9F8B8-D4F0-4F0A-853A-41297D366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8CA33-ED94-4C97-8535-BD5936141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27B6A-8445-4EE7-9F3B-F358DAA34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79409-25D8-4D79-B5B6-B0960F584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02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78A2A-ECB9-4F19-A2BB-9F8107C73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D068E-1F04-4266-A7F1-31994519F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EC337-6927-4BA3-B527-CB8D4BECC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654522-A05D-436F-A5C3-D4BBE1F28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47013-6406-4166-BEC9-98C3E0AE5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1D9BF8-716A-4704-94EC-A8CF4C0C8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8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E5F6D-682A-4EC9-97EC-E149CE970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83E19-BB1A-4C43-940E-0FDAC7483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AFF38-4A32-4CC8-9A3A-32613F193D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99967A-017F-490A-B116-0C58EE334A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A72A1E-5500-4A9D-952A-CCF4872F78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FACA72-F9B4-4292-B61D-F88449A8B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6A69FE-E2DB-48DD-951B-5752CC63B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339340-C870-414E-8856-4998386A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3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BD52-E5ED-438C-B4ED-AB8E3E8A8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5C652F-E59C-4F9D-A239-8196A7353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9788A0-8009-49E5-98F9-67B18F85E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BA49ED-C273-4717-B2D9-08FCE210E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27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AB765F-375C-47E6-9D0C-ED9128C05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44E39E-2130-4DE7-941F-ABA41968D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53B96-F280-4E13-ADEF-5C8EE9305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63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63272-00A6-4675-8BFF-48424B2D9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53A73-6187-46A0-8C6B-6C9ADDB7D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F2C0E-E881-4D4B-8766-5D0E2B994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9A0DE7-B10F-44D2-A707-9C220A6DB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821EF-3E31-4750-A9C3-84B286BF5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8D428-81BC-4B9D-891E-BA45450E0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90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C706C-F847-4771-A56B-A63B1BAB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5AB8E4-8AF8-4030-8956-88DC77AFEE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10354-8563-439E-ABD7-3533F4A34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F1EA6-2D70-40C5-96D0-BB818DAA1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5EA26-AEFA-47BF-B48C-525A82DFE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39BAD-4477-458D-85FD-8FC0B1147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35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0D8F7-AE17-4132-94BA-A0A783776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5DBD0-1175-411C-A832-53A50A314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1C23B-FBEC-4F77-B454-5E4AF627D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7028B-5FC6-4450-BC79-E6B9186C6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49C5D-21AC-45BD-A45A-B318B1B5B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7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5C29F0-84BA-49B7-B135-F5857ACF33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6A967-324A-437D-8FBA-C07D87A8B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C1AAF-F7A4-4A1D-8A72-EF49C94DE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21DEB-3A49-48B6-86DE-4FC318980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F9FB3-2F30-4FAA-876D-5494BEFC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290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5A9EB"/>
            </a:gs>
            <a:gs pos="66000">
              <a:srgbClr val="ABD4E5"/>
            </a:gs>
            <a:gs pos="86000">
              <a:srgbClr val="AFDBE1"/>
            </a:gs>
            <a:gs pos="100000">
              <a:srgbClr val="CDE5E7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56F4C3-964B-461F-8D14-94ABA7F23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5E985-1F8E-43AD-987A-B0A2C3EB5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9F130-0D9A-4B57-A8F5-514AB1A8EB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A3AD4-9953-4A6D-81BF-AB16F1C2464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A1EA2-C9F4-462A-8926-C8800931F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60F43-39EA-434D-A2BC-9D7CF4D587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6FBE6-F79F-40F9-98D4-1E6F03CCA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9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6EB2-AF2D-4617-B383-87672B18CD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Narrated PowerPoint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E4A5CD-7DD8-4553-A95D-A91C3197D6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Katie Ierardi</a:t>
            </a:r>
          </a:p>
        </p:txBody>
      </p:sp>
      <p:pic>
        <p:nvPicPr>
          <p:cNvPr id="5" name="Title">
            <a:hlinkClick r:id="" action="ppaction://media"/>
            <a:extLst>
              <a:ext uri="{FF2B5EF4-FFF2-40B4-BE49-F238E27FC236}">
                <a16:creationId xmlns:a16="http://schemas.microsoft.com/office/drawing/2014/main" id="{0F22D009-7332-4C1F-894B-7BCD545617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7741" y="595014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74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12B12-358F-48F8-BF44-23DD14582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Point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8C076-ECD8-481C-8721-F2C5A5A5E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/>
              <a:t>Little wording</a:t>
            </a:r>
          </a:p>
        </p:txBody>
      </p:sp>
      <p:pic>
        <p:nvPicPr>
          <p:cNvPr id="4" name="Point 1">
            <a:hlinkClick r:id="" action="ppaction://media"/>
            <a:extLst>
              <a:ext uri="{FF2B5EF4-FFF2-40B4-BE49-F238E27FC236}">
                <a16:creationId xmlns:a16="http://schemas.microsoft.com/office/drawing/2014/main" id="{EDAAD649-A459-4761-909F-CC9695336F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1800" y="602242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3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1CB55-DA11-41D7-8770-F883662B0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Point #2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6D0002A4-30B1-452F-A3F2-7DAD394D8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751" y="1511579"/>
            <a:ext cx="8272498" cy="46532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oint 2">
            <a:hlinkClick r:id="" action="ppaction://media"/>
            <a:extLst>
              <a:ext uri="{FF2B5EF4-FFF2-40B4-BE49-F238E27FC236}">
                <a16:creationId xmlns:a16="http://schemas.microsoft.com/office/drawing/2014/main" id="{31976E28-4E59-4DD5-AC71-8EE1AB3E4A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00" y="583979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6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CC32A-4E93-4396-9A91-BFB9184D8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Point #3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646FE-5214-4490-8A8F-C1F94A9BA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solidFill>
                  <a:srgbClr val="FFFF00"/>
                </a:solidFill>
              </a:rPr>
              <a:t>Color/Theme</a:t>
            </a:r>
          </a:p>
        </p:txBody>
      </p:sp>
      <p:pic>
        <p:nvPicPr>
          <p:cNvPr id="4" name="Point 3">
            <a:hlinkClick r:id="" action="ppaction://media"/>
            <a:extLst>
              <a:ext uri="{FF2B5EF4-FFF2-40B4-BE49-F238E27FC236}">
                <a16:creationId xmlns:a16="http://schemas.microsoft.com/office/drawing/2014/main" id="{BA6940D9-F5A0-464B-BF5A-5415B5DFEA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5905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7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03CE1-B904-46BB-A13F-FB46CFA70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Point #4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5973F-309D-4CBD-BF62-F276B5D32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latin typeface="Arial Rounded MT Bold" panose="020F0704030504030204" pitchFamily="34" charset="0"/>
              </a:rPr>
              <a:t>Size/Font</a:t>
            </a:r>
          </a:p>
        </p:txBody>
      </p:sp>
      <p:pic>
        <p:nvPicPr>
          <p:cNvPr id="4" name="Point 4">
            <a:hlinkClick r:id="" action="ppaction://media"/>
            <a:extLst>
              <a:ext uri="{FF2B5EF4-FFF2-40B4-BE49-F238E27FC236}">
                <a16:creationId xmlns:a16="http://schemas.microsoft.com/office/drawing/2014/main" id="{D6543589-67D3-496D-AAC0-8BC1FF5CC8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00" y="608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88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69D5B-5CA6-4C19-9E71-86F12E30B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Thanks for watching!</a:t>
            </a:r>
          </a:p>
        </p:txBody>
      </p:sp>
      <p:pic>
        <p:nvPicPr>
          <p:cNvPr id="2050" name="Picture 2" descr="Image result for smiley face">
            <a:extLst>
              <a:ext uri="{FF2B5EF4-FFF2-40B4-BE49-F238E27FC236}">
                <a16:creationId xmlns:a16="http://schemas.microsoft.com/office/drawing/2014/main" id="{0B9DF61B-069F-410C-8025-C1FCABB66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52" b="90000" l="1651" r="99174">
                        <a14:foregroundMark x1="48504" y1="7593" x2="48504" y2="7593"/>
                        <a14:foregroundMark x1="86171" y1="36296" x2="86171" y2="36296"/>
                        <a14:foregroundMark x1="18989" y1="33889" x2="18989" y2="33889"/>
                        <a14:foregroundMark x1="15686" y1="39444" x2="20433" y2="24537"/>
                        <a14:foregroundMark x1="20433" y1="24537" x2="25800" y2="17407"/>
                        <a14:foregroundMark x1="44376" y1="15278" x2="60888" y2="13704"/>
                        <a14:foregroundMark x1="60888" y1="13704" x2="61920" y2="13704"/>
                        <a14:foregroundMark x1="75439" y1="22963" x2="91950" y2="45463"/>
                        <a14:foregroundMark x1="91950" y1="45463" x2="94427" y2="55370"/>
                        <a14:foregroundMark x1="84417" y1="17685" x2="59546" y2="4352"/>
                        <a14:foregroundMark x1="59546" y1="4352" x2="47059" y2="5185"/>
                        <a14:foregroundMark x1="5882" y1="35185" x2="5882" y2="54815"/>
                        <a14:foregroundMark x1="1754" y1="40741" x2="2993" y2="51389"/>
                        <a14:foregroundMark x1="99174" y1="50833" x2="99174" y2="51111"/>
                        <a14:foregroundMark x1="99174" y1="50369" x2="99174" y2="50833"/>
                        <a14:foregroundMark x1="99174" y1="47178" x2="99174" y2="47406"/>
                        <a14:foregroundMark x1="99174" y1="39868" x2="99174" y2="40741"/>
                        <a14:foregroundMark x1="99174" y1="39167" x2="99174" y2="39405"/>
                        <a14:backgroundMark x1="99484" y1="44259" x2="99484" y2="44259"/>
                        <a14:backgroundMark x1="99174" y1="40741" x2="99794" y2="47130"/>
                        <a14:backgroundMark x1="99174" y1="50370" x2="99174" y2="47407"/>
                        <a14:backgroundMark x1="99484" y1="40741" x2="99484" y2="40278"/>
                        <a14:backgroundMark x1="98865" y1="41296" x2="98865" y2="39722"/>
                        <a14:backgroundMark x1="99174" y1="39167" x2="99174" y2="39167"/>
                        <a14:backgroundMark x1="99484" y1="50833" x2="99484" y2="50833"/>
                        <a14:backgroundMark x1="99484" y1="50833" x2="99484" y2="500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612" y="3037523"/>
            <a:ext cx="2816776" cy="313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End">
            <a:hlinkClick r:id="" action="ppaction://media"/>
            <a:extLst>
              <a:ext uri="{FF2B5EF4-FFF2-40B4-BE49-F238E27FC236}">
                <a16:creationId xmlns:a16="http://schemas.microsoft.com/office/drawing/2014/main" id="{49EF6081-6322-45FE-AC04-6A0E7D84C2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5000" y="61769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39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28</Words>
  <Application>Microsoft Office PowerPoint</Application>
  <PresentationFormat>Widescreen</PresentationFormat>
  <Paragraphs>10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Arial Rounded MT Bold</vt:lpstr>
      <vt:lpstr>Calibri</vt:lpstr>
      <vt:lpstr>Calibri Light</vt:lpstr>
      <vt:lpstr>Office Theme</vt:lpstr>
      <vt:lpstr>Narrated PowerPoint</vt:lpstr>
      <vt:lpstr>Point #1</vt:lpstr>
      <vt:lpstr>Point #2</vt:lpstr>
      <vt:lpstr>Point #3</vt:lpstr>
      <vt:lpstr>Point #4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Narrated PowerPoint</dc:title>
  <dc:creator>Katelyn Ierardi</dc:creator>
  <cp:lastModifiedBy>Katelyn Ierardi</cp:lastModifiedBy>
  <cp:revision>10</cp:revision>
  <dcterms:created xsi:type="dcterms:W3CDTF">2019-01-22T18:01:57Z</dcterms:created>
  <dcterms:modified xsi:type="dcterms:W3CDTF">2019-01-22T22:17:23Z</dcterms:modified>
</cp:coreProperties>
</file>